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984" y="-9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5715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190500" y="2857500"/>
            <a:ext cx="5715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444500"/>
            <a:ext cx="5105400" cy="2390140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2949887"/>
            <a:ext cx="5114778" cy="917707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5464955"/>
            <a:ext cx="2002464" cy="189085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A27386E-B03D-45D3-90F5-8FC1D37B3D24}" type="datetimeFigureOut">
              <a:rPr lang="en-US" smtClean="0"/>
              <a:pPr/>
              <a:t>02/05/2018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5464955"/>
            <a:ext cx="2927722" cy="1905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5463540"/>
            <a:ext cx="588336" cy="1905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2A1F33-9833-47B3-95DC-218A044436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27386E-B03D-45D3-90F5-8FC1D37B3D24}" type="datetimeFigureOut">
              <a:rPr lang="en-US" smtClean="0"/>
              <a:pPr/>
              <a:t>02/05/2018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2A1F33-9833-47B3-95DC-218A044436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29130"/>
            <a:ext cx="1524000" cy="4876271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9"/>
            <a:ext cx="6019800" cy="48762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5464955"/>
            <a:ext cx="2002464" cy="189085"/>
          </a:xfrm>
        </p:spPr>
        <p:txBody>
          <a:bodyPr/>
          <a:lstStyle>
            <a:extLst/>
          </a:lstStyle>
          <a:p>
            <a:fld id="{7A27386E-B03D-45D3-90F5-8FC1D37B3D24}" type="datetimeFigureOut">
              <a:rPr lang="en-US" smtClean="0"/>
              <a:pPr/>
              <a:t>02/05/2018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5463540"/>
            <a:ext cx="3657600" cy="1905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5461000"/>
            <a:ext cx="588336" cy="1905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2A1F33-9833-47B3-95DC-218A044436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27386E-B03D-45D3-90F5-8FC1D37B3D24}" type="datetimeFigureOut">
              <a:rPr lang="en-US" smtClean="0"/>
              <a:pPr/>
              <a:t>02/05/2018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2A1F33-9833-47B3-95DC-218A044436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351531"/>
            <a:ext cx="6255488" cy="1135063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587501"/>
            <a:ext cx="6255488" cy="619589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5464008"/>
            <a:ext cx="2002464" cy="189085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A27386E-B03D-45D3-90F5-8FC1D37B3D24}" type="datetimeFigureOut">
              <a:rPr lang="en-US" smtClean="0"/>
              <a:pPr/>
              <a:t>02/05/2018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5464008"/>
            <a:ext cx="2895600" cy="1905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5462593"/>
            <a:ext cx="588336" cy="190500"/>
          </a:xfrm>
        </p:spPr>
        <p:txBody>
          <a:bodyPr/>
          <a:lstStyle>
            <a:extLst/>
          </a:lstStyle>
          <a:p>
            <a:fld id="{B42A1F33-9833-47B3-95DC-218A044436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700"/>
            <a:ext cx="7242048" cy="9525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3520440" cy="377163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333500"/>
            <a:ext cx="3520440" cy="377163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27386E-B03D-45D3-90F5-8FC1D37B3D24}" type="datetimeFigureOut">
              <a:rPr lang="en-US" smtClean="0"/>
              <a:pPr/>
              <a:t>02/05/2018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2A1F33-9833-47B3-95DC-218A044436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700"/>
            <a:ext cx="7242048" cy="9525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889500"/>
            <a:ext cx="3520440" cy="3810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4889500"/>
            <a:ext cx="3520440" cy="3810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26533"/>
            <a:ext cx="3520440" cy="3429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426533"/>
            <a:ext cx="3520440" cy="3429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27386E-B03D-45D3-90F5-8FC1D37B3D24}" type="datetimeFigureOut">
              <a:rPr lang="en-US" smtClean="0"/>
              <a:pPr/>
              <a:t>02/05/2018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2A1F33-9833-47B3-95DC-218A044436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700"/>
            <a:ext cx="7242048" cy="9525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27386E-B03D-45D3-90F5-8FC1D37B3D24}" type="datetimeFigureOut">
              <a:rPr lang="en-US" smtClean="0"/>
              <a:pPr/>
              <a:t>02/05/2018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2A1F33-9833-47B3-95DC-218A044436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A27386E-B03D-45D3-90F5-8FC1D37B3D24}" type="datetimeFigureOut">
              <a:rPr lang="en-US" smtClean="0"/>
              <a:pPr/>
              <a:t>02/05/2018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2A1F33-9833-47B3-95DC-218A044436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"/>
            <a:ext cx="5897880" cy="97790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247847"/>
            <a:ext cx="5897880" cy="502093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778000"/>
            <a:ext cx="7239000" cy="36431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27386E-B03D-45D3-90F5-8FC1D37B3D24}" type="datetimeFigureOut">
              <a:rPr lang="en-US" smtClean="0"/>
              <a:pPr/>
              <a:t>02/05/2018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2A1F33-9833-47B3-95DC-218A044436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9" y="837224"/>
            <a:ext cx="4319527" cy="3593811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7" y="832347"/>
            <a:ext cx="4319527" cy="3593811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952500"/>
            <a:ext cx="3429000" cy="17145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2736362"/>
            <a:ext cx="3429000" cy="160020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27386E-B03D-45D3-90F5-8FC1D37B3D24}" type="datetimeFigureOut">
              <a:rPr lang="en-US" smtClean="0"/>
              <a:pPr/>
              <a:t>02/05/2018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2A1F33-9833-47B3-95DC-218A044436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867502"/>
            <a:ext cx="4206240" cy="350520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5715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266700"/>
            <a:ext cx="7239000" cy="9525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341180"/>
            <a:ext cx="7239000" cy="40386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5464955"/>
            <a:ext cx="2002464" cy="189085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A27386E-B03D-45D3-90F5-8FC1D37B3D24}" type="datetimeFigureOut">
              <a:rPr lang="en-US" smtClean="0"/>
              <a:pPr/>
              <a:t>02/05/2018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5464955"/>
            <a:ext cx="3657600" cy="1905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5463540"/>
            <a:ext cx="588336" cy="1905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42A1F33-9833-47B3-95DC-218A044436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athigrammar.com/marathi-mhani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athigrammar.com/marathi-mhani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athigrammar.com/marathi-mhani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athigrammar.com/marathi-mhani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athigrammar.com/marathi-mhani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athigrammar.com/marathi-mhani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athigrammar.com/marathi-mhani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athigrammar.com/marathi-mhani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athigrammar.com/marathi-mhani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athigrammar.com/marathi-mhani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athigrammar.com/marathi-mhani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athigrammar.com/marathi-mhani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athigrammar.com/marathi-mhani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athigrammar.com/marathi-mhani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athigrammar.com/marathi-mhani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athigrammar.com/marathi-mhani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athigrammar.com/marathi-mhani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athigrammar.com/marathi-mhani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athigrammar.com/marathi-mhani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athigrammar.com/marathi-mhani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athigrammar.com/marathi-mhani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rathigrammar.com/marathi-mhani/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athigrammar.com/marathi-mhani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0"/>
            <a:ext cx="891783" cy="3733800"/>
          </a:xfrm>
          <a:prstGeom prst="rect">
            <a:avLst/>
          </a:prstGeom>
          <a:noFill/>
        </p:spPr>
        <p:txBody>
          <a:bodyPr vert="wordArtVert" wrap="square" rtlCol="0" anchor="ctr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मराठी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म्हणी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endParaRPr lang="en-US" sz="4000" dirty="0"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0" y="342900"/>
            <a:ext cx="44196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16600" dirty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मराठी</a:t>
            </a:r>
            <a:endParaRPr lang="en-US" sz="166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52800" y="2705100"/>
            <a:ext cx="44196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166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म्हणी</a:t>
            </a:r>
            <a:endParaRPr lang="en-US" sz="166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pic>
        <p:nvPicPr>
          <p:cNvPr id="10" name="Picture 9" descr="big 3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771900"/>
            <a:ext cx="1752602" cy="175260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11" name="TextBox 10"/>
          <p:cNvSpPr txBox="1"/>
          <p:nvPr/>
        </p:nvSpPr>
        <p:spPr>
          <a:xfrm>
            <a:off x="2895600" y="514350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hlinkClick r:id="rId3"/>
              </a:rPr>
              <a:t>http://www.marathigrammar.com/marathi-mhani/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0"/>
            <a:ext cx="891783" cy="54483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मराठी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म्हणी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endParaRPr lang="en-US" sz="4000" dirty="0"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67000" y="342900"/>
            <a:ext cx="6248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60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दाम करी काम </a:t>
            </a:r>
            <a:endParaRPr lang="en-US" sz="60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0" y="3314700"/>
            <a:ext cx="6477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54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पैशाच्या साहाह्याने काम होणे </a:t>
            </a:r>
            <a:endParaRPr lang="en-US" sz="54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5257800" y="2019300"/>
            <a:ext cx="457200" cy="762000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 descr="big 3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3695700"/>
            <a:ext cx="1752602" cy="175260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9" name="TextBox 8"/>
          <p:cNvSpPr txBox="1"/>
          <p:nvPr/>
        </p:nvSpPr>
        <p:spPr>
          <a:xfrm>
            <a:off x="2895600" y="5383768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hlinkClick r:id="rId3"/>
              </a:rPr>
              <a:t>http://www.marathigrammar.com/marathi-mhani/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0"/>
            <a:ext cx="891783" cy="54483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मराठी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म्हणी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endParaRPr lang="en-US" sz="4000" dirty="0"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67000" y="342900"/>
            <a:ext cx="6248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60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थेंबे थेंबे तळे साचे </a:t>
            </a:r>
            <a:endParaRPr lang="en-US" sz="60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0" y="2705100"/>
            <a:ext cx="6477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54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कोणतीही गोष्ट थोडी थोडी साठविल्याने तीचा संचय होतो </a:t>
            </a:r>
            <a:endParaRPr lang="en-US" sz="54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5334000" y="1638300"/>
            <a:ext cx="457200" cy="762000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 descr="big 3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3695700"/>
            <a:ext cx="1752602" cy="175260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9" name="TextBox 8"/>
          <p:cNvSpPr txBox="1"/>
          <p:nvPr/>
        </p:nvSpPr>
        <p:spPr>
          <a:xfrm>
            <a:off x="2895600" y="5345668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hlinkClick r:id="rId3"/>
              </a:rPr>
              <a:t>http://www.marathigrammar.com/marathi-mhani/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0"/>
            <a:ext cx="891783" cy="54483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मराठी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म्हणी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endParaRPr lang="en-US" sz="2400" dirty="0"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67000" y="342900"/>
            <a:ext cx="6248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60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हलवायाच्या घरावर तुळशीपत्र </a:t>
            </a:r>
            <a:endParaRPr lang="en-US" sz="60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0" y="3314700"/>
            <a:ext cx="6477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54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परस्पर दुसऱ्याची वस्तू तिसऱ्याला देणे </a:t>
            </a:r>
            <a:endParaRPr lang="en-US" sz="54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5410200" y="2247900"/>
            <a:ext cx="457200" cy="762000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 descr="big 3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619500"/>
            <a:ext cx="1752602" cy="175260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9" name="TextBox 8"/>
          <p:cNvSpPr txBox="1"/>
          <p:nvPr/>
        </p:nvSpPr>
        <p:spPr>
          <a:xfrm>
            <a:off x="2895600" y="5383768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hlinkClick r:id="rId3"/>
              </a:rPr>
              <a:t>http://www.marathigrammar.com/marathi-mhani/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0"/>
            <a:ext cx="891783" cy="54483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मराठी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म्हणी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endParaRPr lang="en-US" sz="2400" dirty="0"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67000" y="342900"/>
            <a:ext cx="6248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60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जसे करावे तसे भरावे </a:t>
            </a:r>
            <a:endParaRPr lang="en-US" sz="60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0" y="3009900"/>
            <a:ext cx="6477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54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आपल्या कृतीप्रमाणे आपणास फळ मिळते </a:t>
            </a:r>
            <a:endParaRPr lang="en-US" sz="54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5410200" y="1790700"/>
            <a:ext cx="457200" cy="762000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 descr="big 3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619500"/>
            <a:ext cx="1752602" cy="175260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9" name="TextBox 8"/>
          <p:cNvSpPr txBox="1"/>
          <p:nvPr/>
        </p:nvSpPr>
        <p:spPr>
          <a:xfrm>
            <a:off x="2895600" y="5383768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hlinkClick r:id="rId3"/>
              </a:rPr>
              <a:t>http://www.marathigrammar.com/marathi-mhani/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0"/>
            <a:ext cx="891783" cy="54483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मराठी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म्हणी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endParaRPr lang="en-US" sz="2400" dirty="0"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67000" y="342900"/>
            <a:ext cx="6248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60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नावळतीचे मीठ आळणी  </a:t>
            </a:r>
            <a:endParaRPr lang="en-US" sz="60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0" y="3314700"/>
            <a:ext cx="6477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54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नावडत्याने  काही चांगले केले तरीही आवडत नाही  </a:t>
            </a:r>
            <a:endParaRPr lang="en-US" sz="54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5334000" y="1866900"/>
            <a:ext cx="457200" cy="762000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 descr="big 3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619500"/>
            <a:ext cx="1752602" cy="175260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9" name="TextBox 8"/>
          <p:cNvSpPr txBox="1"/>
          <p:nvPr/>
        </p:nvSpPr>
        <p:spPr>
          <a:xfrm>
            <a:off x="2895600" y="5383768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hlinkClick r:id="rId3"/>
              </a:rPr>
              <a:t>http://www.marathigrammar.com/marathi-mhani/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0"/>
            <a:ext cx="891783" cy="54483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मराठी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म्हणी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endParaRPr lang="en-US" sz="2400" dirty="0"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67000" y="342900"/>
            <a:ext cx="6248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60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पळसाला पाने  तीनच </a:t>
            </a:r>
            <a:endParaRPr lang="en-US" sz="60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0" y="3314700"/>
            <a:ext cx="6477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54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कोठेही गेले तरी तेथील परिस्थिती सामान्यतः सारखीच असते  </a:t>
            </a:r>
            <a:endParaRPr lang="en-US" sz="54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5410200" y="1866900"/>
            <a:ext cx="457200" cy="762000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 descr="big 3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619500"/>
            <a:ext cx="1752602" cy="175260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0"/>
            <a:ext cx="891783" cy="54483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मराठी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म्हणी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endParaRPr lang="en-US" sz="2400" dirty="0"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67000" y="342900"/>
            <a:ext cx="6248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54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उथळ पाण्याला खळखळात फार  </a:t>
            </a:r>
            <a:endParaRPr lang="en-US" sz="54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0" y="3314700"/>
            <a:ext cx="6477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54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अल्पज्ञान; पण ताठा फार  </a:t>
            </a:r>
            <a:endParaRPr lang="en-US" sz="54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5410200" y="2247900"/>
            <a:ext cx="457200" cy="762000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 descr="big 3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619500"/>
            <a:ext cx="1752602" cy="175260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9" name="TextBox 8"/>
          <p:cNvSpPr txBox="1"/>
          <p:nvPr/>
        </p:nvSpPr>
        <p:spPr>
          <a:xfrm>
            <a:off x="2895600" y="5383768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hlinkClick r:id="rId3"/>
              </a:rPr>
              <a:t>http://www.marathigrammar.com/marathi-mhani/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0"/>
            <a:ext cx="891783" cy="54483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मराठी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म्हणी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endParaRPr lang="en-US" sz="2400" dirty="0"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67000" y="342900"/>
            <a:ext cx="6248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60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कोल्हा काकळीला राजी  </a:t>
            </a:r>
            <a:endParaRPr lang="en-US" sz="60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0" y="3314700"/>
            <a:ext cx="6477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60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शूद्र माणसे शुद्र गोष्टीला भाळतात </a:t>
            </a:r>
            <a:endParaRPr lang="en-US" sz="60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5410200" y="2247900"/>
            <a:ext cx="457200" cy="762000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 descr="big 3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619500"/>
            <a:ext cx="1752602" cy="175260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9" name="TextBox 8"/>
          <p:cNvSpPr txBox="1"/>
          <p:nvPr/>
        </p:nvSpPr>
        <p:spPr>
          <a:xfrm>
            <a:off x="2895600" y="5383768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hlinkClick r:id="rId3"/>
              </a:rPr>
              <a:t>http://www.marathigrammar.com/marathi-mhani/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0"/>
            <a:ext cx="891783" cy="54483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मराठी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म्हणी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endParaRPr lang="en-US" sz="2400" dirty="0"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67000" y="342900"/>
            <a:ext cx="6248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60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तोंड दाबून भूक्यांचा मार खाणे </a:t>
            </a:r>
            <a:endParaRPr lang="en-US" sz="60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0" y="3314700"/>
            <a:ext cx="6477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6000" dirty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विनातक्रार छळ सहन करणे </a:t>
            </a:r>
            <a:endParaRPr lang="en-US" sz="60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5410200" y="2247900"/>
            <a:ext cx="457200" cy="762000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 descr="big 3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619500"/>
            <a:ext cx="1752602" cy="175260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9" name="TextBox 8"/>
          <p:cNvSpPr txBox="1"/>
          <p:nvPr/>
        </p:nvSpPr>
        <p:spPr>
          <a:xfrm>
            <a:off x="2895600" y="5383768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hlinkClick r:id="rId3"/>
              </a:rPr>
              <a:t>http://www.marathigrammar.com/marathi-mhani/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0"/>
            <a:ext cx="891783" cy="54483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मराठी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म्हणी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endParaRPr lang="en-US" sz="2400" dirty="0"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67000" y="342900"/>
            <a:ext cx="6248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60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तरण्याचे</a:t>
            </a:r>
            <a:r>
              <a:rPr lang="mr-IN" sz="44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mr-IN" sz="6000" dirty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झाले कोळसे आणि म्हाताऱ्याला आले बाळसे </a:t>
            </a:r>
            <a:endParaRPr lang="en-US" sz="60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0" y="3776008"/>
            <a:ext cx="6477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60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अस्वाभाविक ;पण उलट प्रकार आढळून येणे </a:t>
            </a:r>
            <a:endParaRPr lang="en-US" sz="60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5410200" y="2705100"/>
            <a:ext cx="457200" cy="762000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 descr="big 3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619500"/>
            <a:ext cx="1752602" cy="175260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0"/>
            <a:ext cx="891783" cy="54483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मराठी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म्हणी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endParaRPr lang="en-US" sz="4000" dirty="0"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67000" y="342900"/>
            <a:ext cx="6248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6000" dirty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आपली पाठ आपणास दिसत  नाही </a:t>
            </a:r>
            <a:endParaRPr lang="en-US" sz="60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0" y="3776008"/>
            <a:ext cx="6096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60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स्वतःचे दोष स्वतः स दिसत नाही </a:t>
            </a:r>
            <a:endParaRPr lang="en-US" sz="60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5410200" y="2628900"/>
            <a:ext cx="457200" cy="762000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 descr="big 3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3848100"/>
            <a:ext cx="1752602" cy="175260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0"/>
            <a:ext cx="891783" cy="54483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मराठी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म्हणी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endParaRPr lang="en-US" sz="2400" dirty="0"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67000" y="342900"/>
            <a:ext cx="6248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60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आयजीच्या जीवावर बायजी उदार </a:t>
            </a:r>
            <a:endParaRPr lang="en-US" sz="60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0" y="3314700"/>
            <a:ext cx="6477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60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दुसऱ्याचा पैसा खर्च करून औदार्य दाखविणे </a:t>
            </a:r>
            <a:endParaRPr lang="en-US" sz="60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5410200" y="2247900"/>
            <a:ext cx="457200" cy="762000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 descr="big 3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619500"/>
            <a:ext cx="1752602" cy="175260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9" name="TextBox 8"/>
          <p:cNvSpPr txBox="1"/>
          <p:nvPr/>
        </p:nvSpPr>
        <p:spPr>
          <a:xfrm>
            <a:off x="2895600" y="5383768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hlinkClick r:id="rId3"/>
              </a:rPr>
              <a:t>http://www.marathigrammar.com/marathi-mhani/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0"/>
            <a:ext cx="891783" cy="54483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मराठी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म्हणी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endParaRPr lang="en-US" sz="2400" dirty="0"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67000" y="342900"/>
            <a:ext cx="6248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60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साखरेचे खाणार त्याला देव देणार </a:t>
            </a:r>
            <a:endParaRPr lang="en-US" sz="60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0" y="3314700"/>
            <a:ext cx="6477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60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जो चांगली इच्छा करतो त्याला चांगला लाभ होतो </a:t>
            </a:r>
            <a:endParaRPr lang="en-US" sz="60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5410200" y="2247900"/>
            <a:ext cx="457200" cy="762000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 descr="big 3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619500"/>
            <a:ext cx="1752602" cy="175260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9" name="TextBox 8"/>
          <p:cNvSpPr txBox="1"/>
          <p:nvPr/>
        </p:nvSpPr>
        <p:spPr>
          <a:xfrm>
            <a:off x="2895600" y="5383768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hlinkClick r:id="rId3"/>
              </a:rPr>
              <a:t>http://www.marathigrammar.com/marathi-mhani/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0"/>
            <a:ext cx="891783" cy="54483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मराठी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म्हणी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endParaRPr lang="en-US" sz="2400" dirty="0"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67000" y="342900"/>
            <a:ext cx="6248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5400" dirty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अर्धी टाकून सगळीसाठी धाव घेणे </a:t>
            </a:r>
            <a:endParaRPr lang="en-US" sz="54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0" y="2705100"/>
            <a:ext cx="6705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54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संबंध वस्तू मिळविण्यासाठी मिळालेली वस्तू अर्धी सोडून देणे </a:t>
            </a:r>
            <a:endParaRPr lang="en-US" sz="54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5410200" y="1943100"/>
            <a:ext cx="457200" cy="762000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 descr="big 3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619500"/>
            <a:ext cx="1752602" cy="175260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9" name="TextBox 8"/>
          <p:cNvSpPr txBox="1"/>
          <p:nvPr/>
        </p:nvSpPr>
        <p:spPr>
          <a:xfrm>
            <a:off x="2895600" y="5383768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hlinkClick r:id="rId3"/>
              </a:rPr>
              <a:t>http://www.marathigrammar.com/marathi-mhani/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0"/>
            <a:ext cx="891783" cy="54483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मराठी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म्हणी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endParaRPr lang="en-US" sz="2400" dirty="0"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67000" y="342900"/>
            <a:ext cx="624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54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दुभत्या गायीच्या लाथा गोड </a:t>
            </a:r>
            <a:endParaRPr lang="en-US" sz="54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90800" y="2933700"/>
            <a:ext cx="6705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54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फायद्यासाठी अपमान सहन करणे </a:t>
            </a:r>
            <a:endParaRPr lang="en-US" sz="54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5410200" y="1714500"/>
            <a:ext cx="457200" cy="762000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 descr="big 3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619500"/>
            <a:ext cx="1752602" cy="175260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9" name="TextBox 8"/>
          <p:cNvSpPr txBox="1"/>
          <p:nvPr/>
        </p:nvSpPr>
        <p:spPr>
          <a:xfrm>
            <a:off x="2895600" y="5383768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hlinkClick r:id="rId3"/>
              </a:rPr>
              <a:t>http://www.marathigrammar.com/marathi-mhani/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0"/>
            <a:ext cx="891783" cy="54483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मराठी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म्हणी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endParaRPr lang="en-US" sz="2400" dirty="0"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67000" y="342900"/>
            <a:ext cx="624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54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दाट  पेरा, देईल नुसता चारा </a:t>
            </a:r>
            <a:endParaRPr lang="en-US" sz="54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0" y="2705100"/>
            <a:ext cx="647700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53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खूप दाट पेरणी केल्यास केवळ गवतच  हाती येईल,धान्य</a:t>
            </a:r>
          </a:p>
          <a:p>
            <a:r>
              <a:rPr lang="mr-IN" sz="53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नाही   </a:t>
            </a:r>
            <a:endParaRPr lang="en-US" sz="53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5410200" y="1943100"/>
            <a:ext cx="457200" cy="762000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 descr="big 3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619500"/>
            <a:ext cx="1752602" cy="175260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0"/>
            <a:ext cx="891783" cy="54483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मराठी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म्हणी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endParaRPr lang="en-US" sz="2400" dirty="0"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67000" y="342900"/>
            <a:ext cx="6248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44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अरसिकास काव्याचे परीक्षण करायला सांगणे हे निरर्थक आहे </a:t>
            </a:r>
            <a:endParaRPr lang="en-US" sz="44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0" y="2705100"/>
            <a:ext cx="6705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54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गाढवाला गुळाची चव काय माहित </a:t>
            </a:r>
            <a:endParaRPr lang="en-US" sz="54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5410200" y="1943100"/>
            <a:ext cx="457200" cy="762000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 descr="big 3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619500"/>
            <a:ext cx="1752602" cy="175260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9" name="TextBox 8"/>
          <p:cNvSpPr txBox="1"/>
          <p:nvPr/>
        </p:nvSpPr>
        <p:spPr>
          <a:xfrm>
            <a:off x="2895600" y="5383768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hlinkClick r:id="rId3"/>
              </a:rPr>
              <a:t>http://www.marathigrammar.com/marathi-mhani/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0"/>
            <a:ext cx="891783" cy="54483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मराठी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म्हणी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endParaRPr lang="en-US" sz="2400" dirty="0"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67000" y="342900"/>
            <a:ext cx="6248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54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कणगीत दाना  भिल्ल उताणा </a:t>
            </a:r>
            <a:endParaRPr lang="en-US" sz="54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0" y="2705100"/>
            <a:ext cx="6705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53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स्वतः ह जवळ असलेल्या थोड्याश्या संपत्तीमुळे काम न करता बसून राहणे </a:t>
            </a:r>
            <a:endParaRPr lang="en-US" sz="53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5410200" y="1943100"/>
            <a:ext cx="457200" cy="762000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 descr="big 3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619500"/>
            <a:ext cx="1752602" cy="175260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9" name="TextBox 8"/>
          <p:cNvSpPr txBox="1"/>
          <p:nvPr/>
        </p:nvSpPr>
        <p:spPr>
          <a:xfrm>
            <a:off x="2895600" y="5383768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hlinkClick r:id="rId3"/>
              </a:rPr>
              <a:t>http://www.marathigrammar.com/marathi-mhani/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0"/>
            <a:ext cx="891783" cy="54483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मराठी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म्हणी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endParaRPr lang="en-US" sz="2400" dirty="0"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67000" y="342900"/>
            <a:ext cx="6248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60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द्रुष्टी आड सृष्टि </a:t>
            </a:r>
            <a:endParaRPr lang="en-US" sz="60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0" y="2705100"/>
            <a:ext cx="6705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60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आपल्या मागे काय चालू आहे ,ते दिसू शकत नाही </a:t>
            </a:r>
            <a:endParaRPr lang="en-US" sz="60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5410200" y="1943100"/>
            <a:ext cx="457200" cy="762000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 descr="big 3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619500"/>
            <a:ext cx="1752602" cy="175260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9" name="TextBox 8"/>
          <p:cNvSpPr txBox="1"/>
          <p:nvPr/>
        </p:nvSpPr>
        <p:spPr>
          <a:xfrm>
            <a:off x="2895600" y="5383768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hlinkClick r:id="rId3"/>
              </a:rPr>
              <a:t>http://www.marathigrammar.com/marathi-mhani/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0"/>
            <a:ext cx="891783" cy="54483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मराठी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म्हणी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endParaRPr lang="en-US" sz="2400" dirty="0"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90800" y="876300"/>
            <a:ext cx="670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r-IN" sz="54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www.MarathiGrammar.com</a:t>
            </a:r>
            <a:endParaRPr lang="en-US" sz="54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pic>
        <p:nvPicPr>
          <p:cNvPr id="8" name="Picture 7" descr="big 3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619500"/>
            <a:ext cx="1752602" cy="175260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9" name="TextBox 8"/>
          <p:cNvSpPr txBox="1"/>
          <p:nvPr/>
        </p:nvSpPr>
        <p:spPr>
          <a:xfrm>
            <a:off x="2667000" y="2400300"/>
            <a:ext cx="670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r-IN" sz="48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Download link in Description</a:t>
            </a:r>
            <a:endParaRPr lang="en-US" sz="48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67000" y="3848100"/>
            <a:ext cx="670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r-IN" sz="54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Thank For Watching</a:t>
            </a:r>
            <a:endParaRPr lang="en-US" sz="54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95600" y="544830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hlinkClick r:id="rId3"/>
              </a:rPr>
              <a:t>http://www.marathigrammar.com/marathi-mhani/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0"/>
            <a:ext cx="891783" cy="54483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मराठी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म्हणी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endParaRPr lang="en-US" sz="4000" dirty="0"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67000" y="342900"/>
            <a:ext cx="6248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60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तळे  राखी तो पाणी चाखी </a:t>
            </a:r>
            <a:endParaRPr lang="en-US" sz="60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0" y="3314700"/>
            <a:ext cx="6477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54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ज्याच्याकडे वस्तू रक्षणासाठी दिलेली असते तो त्या वस्तूचा उपभोग घेतो</a:t>
            </a:r>
            <a:endParaRPr lang="en-US" sz="54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5410200" y="2247900"/>
            <a:ext cx="457200" cy="762000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 descr="big 3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771900"/>
            <a:ext cx="1752602" cy="175260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0"/>
            <a:ext cx="891783" cy="54483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मराठी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म्हणी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endParaRPr lang="en-US" sz="4000" dirty="0"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67000" y="342900"/>
            <a:ext cx="6248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60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डोळ्यात केर आणि कानात फुंकर </a:t>
            </a:r>
            <a:endParaRPr lang="en-US" sz="60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0" y="3314700"/>
            <a:ext cx="6477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66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रोग एक आणि उपाय भलताच </a:t>
            </a:r>
            <a:endParaRPr lang="en-US" sz="66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5410200" y="2247900"/>
            <a:ext cx="457200" cy="762000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 descr="big 3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619500"/>
            <a:ext cx="1752602" cy="175260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9" name="TextBox 8"/>
          <p:cNvSpPr txBox="1"/>
          <p:nvPr/>
        </p:nvSpPr>
        <p:spPr>
          <a:xfrm>
            <a:off x="2667000" y="5345668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hlinkClick r:id="rId3"/>
              </a:rPr>
              <a:t>http://www.marathigrammar.com/marathi-mhani/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0"/>
            <a:ext cx="891783" cy="54483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मराठी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म्हणी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endParaRPr lang="en-US" sz="4000" dirty="0"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67000" y="342900"/>
            <a:ext cx="6248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60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बैल गेला आणि झोपा  केला </a:t>
            </a:r>
            <a:endParaRPr lang="en-US" sz="60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0" y="3314700"/>
            <a:ext cx="6477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54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एखादी गोष्ट घडून गेल्यावर यातायात करणे </a:t>
            </a:r>
            <a:endParaRPr lang="en-US" sz="54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5410200" y="2247900"/>
            <a:ext cx="457200" cy="762000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 descr="big 3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619500"/>
            <a:ext cx="1752602" cy="175260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9" name="TextBox 8"/>
          <p:cNvSpPr txBox="1"/>
          <p:nvPr/>
        </p:nvSpPr>
        <p:spPr>
          <a:xfrm>
            <a:off x="2895600" y="5345668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hlinkClick r:id="rId3"/>
              </a:rPr>
              <a:t>http://www.marathigrammar.com/marathi-mhani/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0"/>
            <a:ext cx="891783" cy="54483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मराठी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म्हणी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endParaRPr lang="en-US" sz="4000" dirty="0"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67000" y="342900"/>
            <a:ext cx="6248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60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विंचवाचे बिऱ्हाड पाठीवर </a:t>
            </a:r>
            <a:endParaRPr lang="en-US" sz="60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0" y="3314700"/>
            <a:ext cx="6477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54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गरजे पुरत्या गोष्टी घेवून जाने </a:t>
            </a:r>
            <a:endParaRPr lang="en-US" sz="54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5410200" y="1943100"/>
            <a:ext cx="457200" cy="762000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 descr="big 3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619500"/>
            <a:ext cx="1752602" cy="175260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9" name="TextBox 8"/>
          <p:cNvSpPr txBox="1"/>
          <p:nvPr/>
        </p:nvSpPr>
        <p:spPr>
          <a:xfrm>
            <a:off x="2743200" y="5383768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hlinkClick r:id="rId3"/>
              </a:rPr>
              <a:t>http://www.marathigrammar.com/marathi-mhani/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0"/>
            <a:ext cx="891783" cy="54483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मराठी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म्हणी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endParaRPr lang="en-US" sz="4000" dirty="0"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67000" y="342900"/>
            <a:ext cx="6248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60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राजाला दिवाळी काय माहित </a:t>
            </a:r>
            <a:endParaRPr lang="en-US" sz="60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0" y="3314700"/>
            <a:ext cx="6477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54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श्रीमंतांना दिवाळीचे कौतुक वाटत नाही </a:t>
            </a:r>
            <a:endParaRPr lang="en-US" sz="54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5410200" y="2247900"/>
            <a:ext cx="457200" cy="762000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 descr="big 3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619500"/>
            <a:ext cx="1752602" cy="175260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9" name="TextBox 8"/>
          <p:cNvSpPr txBox="1"/>
          <p:nvPr/>
        </p:nvSpPr>
        <p:spPr>
          <a:xfrm>
            <a:off x="2895600" y="5345668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hlinkClick r:id="rId3"/>
              </a:rPr>
              <a:t>http://www.marathigrammar.com/marathi-mhani/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0"/>
            <a:ext cx="1245406" cy="54483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n-US" sz="48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mr-IN" sz="60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मराठी</a:t>
            </a:r>
            <a:r>
              <a:rPr lang="mr-IN" sz="60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mr-IN" sz="6000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म्हणी</a:t>
            </a:r>
            <a:r>
              <a:rPr lang="mr-IN" sz="6000" dirty="0" smtClean="0">
                <a:latin typeface="Aparajita" pitchFamily="34" charset="0"/>
                <a:cs typeface="Aparajita" pitchFamily="34" charset="0"/>
              </a:rPr>
              <a:t> </a:t>
            </a:r>
            <a:endParaRPr lang="en-US" sz="4000" dirty="0"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67000" y="342900"/>
            <a:ext cx="6248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60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ज्या गावच्या बोरी त्याच गावच्या बाभळी  </a:t>
            </a:r>
            <a:endParaRPr lang="en-US" sz="60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0" y="3314700"/>
            <a:ext cx="6477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54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निकट परिचय असल्याने एकमेकास पुरते ओळखणे </a:t>
            </a:r>
            <a:endParaRPr lang="en-US" sz="54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5410200" y="2247900"/>
            <a:ext cx="457200" cy="762000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95600" y="5345668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hlinkClick r:id="rId2"/>
              </a:rPr>
              <a:t>http://www.marathigrammar.com/marathi-mhani/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0"/>
            <a:ext cx="891783" cy="54483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chemeClr val="accent6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मराठी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mr-IN" sz="4000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म्हणी</a:t>
            </a:r>
            <a:r>
              <a:rPr lang="mr-IN" sz="4000" dirty="0" smtClean="0">
                <a:latin typeface="Aparajita" pitchFamily="34" charset="0"/>
                <a:cs typeface="Aparajita" pitchFamily="34" charset="0"/>
              </a:rPr>
              <a:t> </a:t>
            </a:r>
            <a:endParaRPr lang="en-US" sz="4000" dirty="0"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67000" y="342900"/>
            <a:ext cx="6248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60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भिक नको ;पण कुत्र आवर </a:t>
            </a:r>
            <a:endParaRPr lang="en-US" sz="60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0" y="3314700"/>
            <a:ext cx="6477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6000" dirty="0" smtClean="0">
                <a:solidFill>
                  <a:schemeClr val="bg1"/>
                </a:solidFill>
                <a:latin typeface="Aparajita" pitchFamily="34" charset="0"/>
                <a:cs typeface="Aparajita" pitchFamily="34" charset="0"/>
              </a:rPr>
              <a:t>उपकार नको पण छळ आवर</a:t>
            </a:r>
            <a:endParaRPr lang="en-US" sz="6000" dirty="0">
              <a:solidFill>
                <a:schemeClr val="bg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5410200" y="2247900"/>
            <a:ext cx="457200" cy="762000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 descr="big 3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3771900"/>
            <a:ext cx="1752602" cy="175260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9" name="TextBox 8"/>
          <p:cNvSpPr txBox="1"/>
          <p:nvPr/>
        </p:nvSpPr>
        <p:spPr>
          <a:xfrm>
            <a:off x="2895600" y="5345668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hlinkClick r:id="rId3"/>
              </a:rPr>
              <a:t>http://www.marathigrammar.com/marathi-mhani/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210</TotalTime>
  <Words>470</Words>
  <Application>Microsoft Office PowerPoint</Application>
  <PresentationFormat>On-screen Show (16:10)</PresentationFormat>
  <Paragraphs>109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Opulent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Marathi Mhani</dc:title>
  <dc:subject>Marathi Vyakaran grammar in Marathi</dc:subject>
  <dc:creator>hp</dc:creator>
  <cp:keywords>Marathi Mhani</cp:keywords>
  <cp:lastModifiedBy>hp</cp:lastModifiedBy>
  <cp:revision>84</cp:revision>
  <dcterms:created xsi:type="dcterms:W3CDTF">2018-05-02T15:12:13Z</dcterms:created>
  <dcterms:modified xsi:type="dcterms:W3CDTF">2018-05-02T18:49:11Z</dcterms:modified>
  <cp:category>Marathi Grammar</cp:category>
</cp:coreProperties>
</file>